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-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9FD85-9256-1D35-D079-80D0EBEAD1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5BCED3-207F-BD03-B248-55D37DF7AE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D8099-2EF4-EBE2-1B00-3F947AAF8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7E1B84-85F0-93A8-948D-A4877B980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CF8E45-508D-D696-6D5E-9A2E3CCA1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0994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17597-3C83-B139-BBBD-62C7CC6B1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7D3ECE-67DE-35D6-D931-B68FDD8ACB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58A65-97BF-B869-84E3-B6662C1C1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ADF178-697E-CE54-73A5-1A0CB4949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1F887-736E-0669-759C-1DD196778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4337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EE3461-8A54-FFED-3FA5-E5F27792FD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F2DB3F-A405-778B-E919-E7708ED94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A76DD-8B2B-5C9D-B53A-68A0F7C3B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6AA2E3-0C39-8455-47B1-3F106F60B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836C2-52BB-45A7-5DAE-2FAF4A819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9544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184CE-4411-5E98-DC2B-32A61CA23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297CD-B334-89C2-BF60-17AA83B9C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A49EF-B7F5-E975-CF1A-307A570CA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9460E-31C2-12BB-9C05-A3E40EC0B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78322-E2D6-0A3F-2417-85B7CC0B7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3268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4009D-9445-D3D4-4761-5A719CFDF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2BA3A-F0BC-6081-4FAF-0E068582C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8AA52-35C2-A939-26C0-37322D852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51DBD-F3A1-4702-DB39-F441DF1E9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83B8E-F60F-0A30-4060-68CD3BE9C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8413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10B18-97D4-D8E9-09BC-C47D34778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002A2-620C-F73A-8330-78E1F44093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1DB6BE-7919-E6D5-8982-FEE253625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A4F593-ABF6-EA7B-277F-CC5A8DDA8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39E7F5-B5E4-9F41-2FB1-9BD718F2E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37916F-C13F-7896-DD59-DAB413F77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137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9086D-A44F-154E-BCA8-6C6FECAFA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B84AF-66AA-60F7-70F9-FC9D077047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3705EC-9AAA-E444-54E0-7627F16648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2676A0-5BDF-2738-A36D-62D8EB7E8F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42E346-3F71-2908-EC17-E261F67F41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272F3E-AC86-E7A9-BE57-36F18A180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BF76A8-B1F3-ACE7-B94A-79CC8DF9F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EF798C-6178-8CE5-3A58-5663FED71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029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FE9A8-EE6D-EDE5-498E-21EB5D5A6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33AF66-9847-5FBC-FD05-335A1F90F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38114-5B36-1DD9-513D-5958AF9F9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0C767C-0F53-3055-8EF2-F3A6703E5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748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6364D2-5ED6-EF97-E01E-E0586E5B2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FECC29-F571-8D09-7678-062517681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126A75-F21B-0212-4032-F45630036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6581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727DD-1141-A531-FA63-B9B5951C2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BA99B-4FDB-0271-8135-DF7285118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449B6E-6E71-D702-C20E-2CD100C2F9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8AA2F3-B0F0-5C6B-4E4B-DD46C8542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53FFED-3878-8179-542D-13136BA07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82017-7155-DEA4-441D-3DF221E1C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0624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1CBEF-8AEA-02E4-FB9C-188A48E4B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D2E31F-E7B2-BB7C-1ACC-62ADE08A64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F11AD1-ACF4-48E9-1528-C0449D1562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F51733-BB08-0986-01BD-0B5C2DAA3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8C7C9-FD02-0644-EE9A-6F0FE4CF4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978B79-57EE-0339-0791-C4E81789E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6191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2EF2F8-919C-404E-BAE1-8474D618A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3CAC2-A3A3-3134-588E-B284C3F6D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FFFB7-19FA-732D-D6A9-154ED60BAC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9CD85-BD95-4C07-92FB-70C361F269AC}" type="datetimeFigureOut">
              <a:rPr lang="en-IN" smtClean="0"/>
              <a:t>18-05-2023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7628A-8F73-BB1C-AB83-4CD361D4DC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04F3B-673A-AF03-85AB-0CF11FD8EA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7E958-D0DE-415F-AD7A-A5286B32A8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9619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g_buck_bunny_720p_5mb">
            <a:hlinkClick r:id="" action="ppaction://media"/>
            <a:extLst>
              <a:ext uri="{FF2B5EF4-FFF2-40B4-BE49-F238E27FC236}">
                <a16:creationId xmlns:a16="http://schemas.microsoft.com/office/drawing/2014/main" id="{167B2882-C250-9E5B-88E4-EBDCB981C34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775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71376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3DE006-7838-46D9-80C5-21CAC4CAEC4B}"/>
              </a:ext>
            </a:extLst>
          </p:cNvPr>
          <p:cNvSpPr txBox="1"/>
          <p:nvPr/>
        </p:nvSpPr>
        <p:spPr>
          <a:xfrm>
            <a:off x="0" y="0"/>
            <a:ext cx="12192000" cy="7044431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4087059" y="3952248"/>
                </a:moveTo>
                <a:cubicBezTo>
                  <a:pt x="4171947" y="3952248"/>
                  <a:pt x="4219107" y="3994874"/>
                  <a:pt x="4228539" y="4080124"/>
                </a:cubicBezTo>
                <a:lnTo>
                  <a:pt x="3942315" y="4080124"/>
                </a:lnTo>
                <a:cubicBezTo>
                  <a:pt x="3961179" y="3994874"/>
                  <a:pt x="4009427" y="3952248"/>
                  <a:pt x="4087059" y="3952248"/>
                </a:cubicBezTo>
                <a:close/>
                <a:moveTo>
                  <a:pt x="7790382" y="3949528"/>
                </a:moveTo>
                <a:cubicBezTo>
                  <a:pt x="7882525" y="3949528"/>
                  <a:pt x="7928596" y="4012831"/>
                  <a:pt x="7928596" y="4139437"/>
                </a:cubicBezTo>
                <a:cubicBezTo>
                  <a:pt x="7928596" y="4201108"/>
                  <a:pt x="7916172" y="4248630"/>
                  <a:pt x="7891322" y="4282005"/>
                </a:cubicBezTo>
                <a:cubicBezTo>
                  <a:pt x="7866473" y="4315380"/>
                  <a:pt x="7832826" y="4332067"/>
                  <a:pt x="7790382" y="4332067"/>
                </a:cubicBezTo>
                <a:cubicBezTo>
                  <a:pt x="7697876" y="4332067"/>
                  <a:pt x="7651623" y="4267857"/>
                  <a:pt x="7651623" y="4139437"/>
                </a:cubicBezTo>
                <a:cubicBezTo>
                  <a:pt x="7651623" y="4079580"/>
                  <a:pt x="7664138" y="4032964"/>
                  <a:pt x="7689169" y="3999590"/>
                </a:cubicBezTo>
                <a:cubicBezTo>
                  <a:pt x="7714200" y="3966215"/>
                  <a:pt x="7747938" y="3949528"/>
                  <a:pt x="7790382" y="3949528"/>
                </a:cubicBezTo>
                <a:close/>
                <a:moveTo>
                  <a:pt x="6752157" y="3949528"/>
                </a:moveTo>
                <a:cubicBezTo>
                  <a:pt x="6844300" y="3949528"/>
                  <a:pt x="6890372" y="4012831"/>
                  <a:pt x="6890372" y="4139437"/>
                </a:cubicBezTo>
                <a:cubicBezTo>
                  <a:pt x="6890372" y="4201108"/>
                  <a:pt x="6877947" y="4248630"/>
                  <a:pt x="6853097" y="4282005"/>
                </a:cubicBezTo>
                <a:cubicBezTo>
                  <a:pt x="6828248" y="4315380"/>
                  <a:pt x="6794601" y="4332067"/>
                  <a:pt x="6752157" y="4332067"/>
                </a:cubicBezTo>
                <a:cubicBezTo>
                  <a:pt x="6659651" y="4332067"/>
                  <a:pt x="6613398" y="4267857"/>
                  <a:pt x="6613398" y="4139437"/>
                </a:cubicBezTo>
                <a:cubicBezTo>
                  <a:pt x="6613398" y="4079580"/>
                  <a:pt x="6625913" y="4032964"/>
                  <a:pt x="6650944" y="3999590"/>
                </a:cubicBezTo>
                <a:cubicBezTo>
                  <a:pt x="6675975" y="3966215"/>
                  <a:pt x="6709713" y="3949528"/>
                  <a:pt x="6752157" y="3949528"/>
                </a:cubicBezTo>
                <a:close/>
                <a:moveTo>
                  <a:pt x="8413055" y="3948984"/>
                </a:moveTo>
                <a:cubicBezTo>
                  <a:pt x="8442802" y="3948984"/>
                  <a:pt x="8467017" y="3959141"/>
                  <a:pt x="8485700" y="3979456"/>
                </a:cubicBezTo>
                <a:cubicBezTo>
                  <a:pt x="8504382" y="3999771"/>
                  <a:pt x="8513724" y="4024621"/>
                  <a:pt x="8513724" y="4054005"/>
                </a:cubicBezTo>
                <a:cubicBezTo>
                  <a:pt x="8513724" y="4089556"/>
                  <a:pt x="8505017" y="4117489"/>
                  <a:pt x="8487604" y="4137804"/>
                </a:cubicBezTo>
                <a:cubicBezTo>
                  <a:pt x="8470191" y="4158120"/>
                  <a:pt x="8445342" y="4168277"/>
                  <a:pt x="8413055" y="4168277"/>
                </a:cubicBezTo>
                <a:cubicBezTo>
                  <a:pt x="8380769" y="4168277"/>
                  <a:pt x="8355103" y="4157847"/>
                  <a:pt x="8336058" y="4136988"/>
                </a:cubicBezTo>
                <a:cubicBezTo>
                  <a:pt x="8317012" y="4116129"/>
                  <a:pt x="8307490" y="4088468"/>
                  <a:pt x="8307490" y="4054005"/>
                </a:cubicBezTo>
                <a:cubicBezTo>
                  <a:pt x="8307490" y="4023170"/>
                  <a:pt x="8317284" y="3997957"/>
                  <a:pt x="8336874" y="3978368"/>
                </a:cubicBezTo>
                <a:cubicBezTo>
                  <a:pt x="8356463" y="3958778"/>
                  <a:pt x="8381857" y="3948984"/>
                  <a:pt x="8413055" y="3948984"/>
                </a:cubicBezTo>
                <a:close/>
                <a:moveTo>
                  <a:pt x="8744318" y="3849404"/>
                </a:moveTo>
                <a:lnTo>
                  <a:pt x="8926610" y="4301594"/>
                </a:lnTo>
                <a:cubicBezTo>
                  <a:pt x="8955631" y="4373423"/>
                  <a:pt x="8970142" y="4426749"/>
                  <a:pt x="8970142" y="4461575"/>
                </a:cubicBezTo>
                <a:cubicBezTo>
                  <a:pt x="8970142" y="4514177"/>
                  <a:pt x="8917722" y="4540477"/>
                  <a:pt x="8812882" y="4540477"/>
                </a:cubicBezTo>
                <a:lnTo>
                  <a:pt x="8812882" y="4660735"/>
                </a:lnTo>
                <a:cubicBezTo>
                  <a:pt x="8876366" y="4660735"/>
                  <a:pt x="8931960" y="4647948"/>
                  <a:pt x="8979664" y="4622372"/>
                </a:cubicBezTo>
                <a:cubicBezTo>
                  <a:pt x="9027368" y="4596797"/>
                  <a:pt x="9058476" y="4564602"/>
                  <a:pt x="9072987" y="4525785"/>
                </a:cubicBezTo>
                <a:lnTo>
                  <a:pt x="9328194" y="3849404"/>
                </a:lnTo>
                <a:lnTo>
                  <a:pt x="9187259" y="3849404"/>
                </a:lnTo>
                <a:lnTo>
                  <a:pt x="9044146" y="4252077"/>
                </a:lnTo>
                <a:lnTo>
                  <a:pt x="8885254" y="3849404"/>
                </a:lnTo>
                <a:close/>
                <a:moveTo>
                  <a:pt x="7790382" y="3838520"/>
                </a:moveTo>
                <a:cubicBezTo>
                  <a:pt x="7706220" y="3838520"/>
                  <a:pt x="7638473" y="3866454"/>
                  <a:pt x="7587141" y="3922320"/>
                </a:cubicBezTo>
                <a:cubicBezTo>
                  <a:pt x="7535809" y="3978186"/>
                  <a:pt x="7510143" y="4050559"/>
                  <a:pt x="7510143" y="4139437"/>
                </a:cubicBezTo>
                <a:cubicBezTo>
                  <a:pt x="7510143" y="4231217"/>
                  <a:pt x="7534721" y="4304769"/>
                  <a:pt x="7583876" y="4360091"/>
                </a:cubicBezTo>
                <a:cubicBezTo>
                  <a:pt x="7633031" y="4415413"/>
                  <a:pt x="7701867" y="4443074"/>
                  <a:pt x="7790382" y="4443074"/>
                </a:cubicBezTo>
                <a:cubicBezTo>
                  <a:pt x="7877084" y="4443074"/>
                  <a:pt x="7945375" y="4415685"/>
                  <a:pt x="7995255" y="4360907"/>
                </a:cubicBezTo>
                <a:cubicBezTo>
                  <a:pt x="8045136" y="4306129"/>
                  <a:pt x="8070076" y="4232306"/>
                  <a:pt x="8070076" y="4139437"/>
                </a:cubicBezTo>
                <a:cubicBezTo>
                  <a:pt x="8070076" y="4046205"/>
                  <a:pt x="8045589" y="3972745"/>
                  <a:pt x="7996616" y="3919055"/>
                </a:cubicBezTo>
                <a:cubicBezTo>
                  <a:pt x="7947642" y="3865365"/>
                  <a:pt x="7878897" y="3838520"/>
                  <a:pt x="7790382" y="3838520"/>
                </a:cubicBezTo>
                <a:close/>
                <a:moveTo>
                  <a:pt x="6752157" y="3838520"/>
                </a:moveTo>
                <a:cubicBezTo>
                  <a:pt x="6667995" y="3838520"/>
                  <a:pt x="6600247" y="3866454"/>
                  <a:pt x="6548916" y="3922320"/>
                </a:cubicBezTo>
                <a:cubicBezTo>
                  <a:pt x="6497584" y="3978186"/>
                  <a:pt x="6471918" y="4050559"/>
                  <a:pt x="6471918" y="4139437"/>
                </a:cubicBezTo>
                <a:cubicBezTo>
                  <a:pt x="6471918" y="4231217"/>
                  <a:pt x="6496496" y="4304769"/>
                  <a:pt x="6545651" y="4360091"/>
                </a:cubicBezTo>
                <a:cubicBezTo>
                  <a:pt x="6594806" y="4415413"/>
                  <a:pt x="6663641" y="4443074"/>
                  <a:pt x="6752157" y="4443074"/>
                </a:cubicBezTo>
                <a:cubicBezTo>
                  <a:pt x="6838859" y="4443074"/>
                  <a:pt x="6907150" y="4415685"/>
                  <a:pt x="6957030" y="4360907"/>
                </a:cubicBezTo>
                <a:cubicBezTo>
                  <a:pt x="7006911" y="4306129"/>
                  <a:pt x="7031851" y="4232306"/>
                  <a:pt x="7031851" y="4139437"/>
                </a:cubicBezTo>
                <a:cubicBezTo>
                  <a:pt x="7031851" y="4046205"/>
                  <a:pt x="7007365" y="3972745"/>
                  <a:pt x="6958391" y="3919055"/>
                </a:cubicBezTo>
                <a:cubicBezTo>
                  <a:pt x="6909417" y="3865365"/>
                  <a:pt x="6840672" y="3838520"/>
                  <a:pt x="6752157" y="3838520"/>
                </a:cubicBezTo>
                <a:close/>
                <a:moveTo>
                  <a:pt x="6101452" y="3838520"/>
                </a:moveTo>
                <a:cubicBezTo>
                  <a:pt x="6029261" y="3838520"/>
                  <a:pt x="5974665" y="3860287"/>
                  <a:pt x="5937662" y="3903819"/>
                </a:cubicBezTo>
                <a:lnTo>
                  <a:pt x="5912631" y="3849404"/>
                </a:lnTo>
                <a:lnTo>
                  <a:pt x="5814684" y="3849404"/>
                </a:lnTo>
                <a:lnTo>
                  <a:pt x="5814684" y="4432191"/>
                </a:lnTo>
                <a:lnTo>
                  <a:pt x="5950722" y="4432191"/>
                </a:lnTo>
                <a:lnTo>
                  <a:pt x="5950722" y="4011017"/>
                </a:lnTo>
                <a:cubicBezTo>
                  <a:pt x="5963419" y="3994330"/>
                  <a:pt x="5981104" y="3980363"/>
                  <a:pt x="6003777" y="3969117"/>
                </a:cubicBezTo>
                <a:cubicBezTo>
                  <a:pt x="6026450" y="3957871"/>
                  <a:pt x="6047763" y="3952248"/>
                  <a:pt x="6067715" y="3952248"/>
                </a:cubicBezTo>
                <a:cubicBezTo>
                  <a:pt x="6110884" y="3952248"/>
                  <a:pt x="6141992" y="3963676"/>
                  <a:pt x="6161037" y="3986530"/>
                </a:cubicBezTo>
                <a:cubicBezTo>
                  <a:pt x="6180082" y="4009384"/>
                  <a:pt x="6189605" y="4045661"/>
                  <a:pt x="6189605" y="4095361"/>
                </a:cubicBezTo>
                <a:lnTo>
                  <a:pt x="6189605" y="4432191"/>
                </a:lnTo>
                <a:lnTo>
                  <a:pt x="6325643" y="4432191"/>
                </a:lnTo>
                <a:lnTo>
                  <a:pt x="6325643" y="4074683"/>
                </a:lnTo>
                <a:cubicBezTo>
                  <a:pt x="6325643" y="4000315"/>
                  <a:pt x="6305600" y="3942363"/>
                  <a:pt x="6265514" y="3900826"/>
                </a:cubicBezTo>
                <a:cubicBezTo>
                  <a:pt x="6225429" y="3859289"/>
                  <a:pt x="6170741" y="3838520"/>
                  <a:pt x="6101452" y="3838520"/>
                </a:cubicBezTo>
                <a:close/>
                <a:moveTo>
                  <a:pt x="4789998" y="3838520"/>
                </a:moveTo>
                <a:cubicBezTo>
                  <a:pt x="4691687" y="3838520"/>
                  <a:pt x="4614055" y="3866816"/>
                  <a:pt x="4557100" y="3923408"/>
                </a:cubicBezTo>
                <a:cubicBezTo>
                  <a:pt x="4500146" y="3980000"/>
                  <a:pt x="4471668" y="4054186"/>
                  <a:pt x="4471668" y="4145967"/>
                </a:cubicBezTo>
                <a:cubicBezTo>
                  <a:pt x="4471668" y="4239198"/>
                  <a:pt x="4497697" y="4312024"/>
                  <a:pt x="4549755" y="4364444"/>
                </a:cubicBezTo>
                <a:cubicBezTo>
                  <a:pt x="4601812" y="4416864"/>
                  <a:pt x="4672823" y="4443074"/>
                  <a:pt x="4762790" y="4443074"/>
                </a:cubicBezTo>
                <a:cubicBezTo>
                  <a:pt x="4803057" y="4443074"/>
                  <a:pt x="4837974" y="4439809"/>
                  <a:pt x="4867540" y="4433279"/>
                </a:cubicBezTo>
                <a:cubicBezTo>
                  <a:pt x="4897105" y="4426749"/>
                  <a:pt x="4931659" y="4411150"/>
                  <a:pt x="4971201" y="4386482"/>
                </a:cubicBezTo>
                <a:lnTo>
                  <a:pt x="4921139" y="4279284"/>
                </a:lnTo>
                <a:cubicBezTo>
                  <a:pt x="4882686" y="4312659"/>
                  <a:pt x="4838246" y="4329346"/>
                  <a:pt x="4787821" y="4329346"/>
                </a:cubicBezTo>
                <a:cubicBezTo>
                  <a:pt x="4671372" y="4329346"/>
                  <a:pt x="4613148" y="4268220"/>
                  <a:pt x="4613148" y="4145967"/>
                </a:cubicBezTo>
                <a:cubicBezTo>
                  <a:pt x="4613148" y="4085384"/>
                  <a:pt x="4628112" y="4037952"/>
                  <a:pt x="4658041" y="4003671"/>
                </a:cubicBezTo>
                <a:cubicBezTo>
                  <a:pt x="4687969" y="3969389"/>
                  <a:pt x="4728690" y="3952248"/>
                  <a:pt x="4780203" y="3952248"/>
                </a:cubicBezTo>
                <a:cubicBezTo>
                  <a:pt x="4833893" y="3952248"/>
                  <a:pt x="4876699" y="3967303"/>
                  <a:pt x="4908623" y="3997413"/>
                </a:cubicBezTo>
                <a:lnTo>
                  <a:pt x="4966848" y="3895657"/>
                </a:lnTo>
                <a:cubicBezTo>
                  <a:pt x="4916785" y="3857566"/>
                  <a:pt x="4857835" y="3838520"/>
                  <a:pt x="4789998" y="3838520"/>
                </a:cubicBezTo>
                <a:close/>
                <a:moveTo>
                  <a:pt x="4084883" y="3838520"/>
                </a:moveTo>
                <a:cubicBezTo>
                  <a:pt x="4005436" y="3838520"/>
                  <a:pt x="3937326" y="3866998"/>
                  <a:pt x="3880554" y="3923952"/>
                </a:cubicBezTo>
                <a:cubicBezTo>
                  <a:pt x="3823780" y="3980907"/>
                  <a:pt x="3795393" y="4055275"/>
                  <a:pt x="3795393" y="4147055"/>
                </a:cubicBezTo>
                <a:cubicBezTo>
                  <a:pt x="3795393" y="4240287"/>
                  <a:pt x="3821241" y="4312931"/>
                  <a:pt x="3872935" y="4364988"/>
                </a:cubicBezTo>
                <a:cubicBezTo>
                  <a:pt x="3924630" y="4417045"/>
                  <a:pt x="3994916" y="4443074"/>
                  <a:pt x="4083795" y="4443074"/>
                </a:cubicBezTo>
                <a:cubicBezTo>
                  <a:pt x="4178840" y="4443074"/>
                  <a:pt x="4250305" y="4423666"/>
                  <a:pt x="4298190" y="4384850"/>
                </a:cubicBezTo>
                <a:lnTo>
                  <a:pt x="4245408" y="4280917"/>
                </a:lnTo>
                <a:cubicBezTo>
                  <a:pt x="4213121" y="4313203"/>
                  <a:pt x="4165962" y="4329346"/>
                  <a:pt x="4103928" y="4329346"/>
                </a:cubicBezTo>
                <a:cubicBezTo>
                  <a:pt x="4054229" y="4329346"/>
                  <a:pt x="4014687" y="4316468"/>
                  <a:pt x="3985303" y="4290711"/>
                </a:cubicBezTo>
                <a:cubicBezTo>
                  <a:pt x="3955918" y="4264955"/>
                  <a:pt x="3939957" y="4228859"/>
                  <a:pt x="3937417" y="4182425"/>
                </a:cubicBezTo>
                <a:lnTo>
                  <a:pt x="4353694" y="4182425"/>
                </a:lnTo>
                <a:cubicBezTo>
                  <a:pt x="4361312" y="4148688"/>
                  <a:pt x="4365121" y="4123475"/>
                  <a:pt x="4365121" y="4106788"/>
                </a:cubicBezTo>
                <a:cubicBezTo>
                  <a:pt x="4365121" y="4028793"/>
                  <a:pt x="4339546" y="3964583"/>
                  <a:pt x="4288396" y="3914158"/>
                </a:cubicBezTo>
                <a:cubicBezTo>
                  <a:pt x="4237245" y="3863733"/>
                  <a:pt x="4169408" y="3838520"/>
                  <a:pt x="4084883" y="3838520"/>
                </a:cubicBezTo>
                <a:close/>
                <a:moveTo>
                  <a:pt x="8590449" y="3804783"/>
                </a:moveTo>
                <a:lnTo>
                  <a:pt x="8537122" y="3866816"/>
                </a:lnTo>
                <a:cubicBezTo>
                  <a:pt x="8501934" y="3847227"/>
                  <a:pt x="8458220" y="3837432"/>
                  <a:pt x="8405981" y="3837432"/>
                </a:cubicBezTo>
                <a:cubicBezTo>
                  <a:pt x="8339232" y="3837432"/>
                  <a:pt x="8283003" y="3857838"/>
                  <a:pt x="8237294" y="3898649"/>
                </a:cubicBezTo>
                <a:cubicBezTo>
                  <a:pt x="8191585" y="3939461"/>
                  <a:pt x="8168731" y="3991065"/>
                  <a:pt x="8168731" y="4053461"/>
                </a:cubicBezTo>
                <a:cubicBezTo>
                  <a:pt x="8168731" y="4132544"/>
                  <a:pt x="8201924" y="4193671"/>
                  <a:pt x="8268311" y="4236840"/>
                </a:cubicBezTo>
                <a:cubicBezTo>
                  <a:pt x="8247633" y="4245547"/>
                  <a:pt x="8229494" y="4259151"/>
                  <a:pt x="8213895" y="4277652"/>
                </a:cubicBezTo>
                <a:cubicBezTo>
                  <a:pt x="8198296" y="4296153"/>
                  <a:pt x="8190497" y="4315017"/>
                  <a:pt x="8190497" y="4334244"/>
                </a:cubicBezTo>
                <a:cubicBezTo>
                  <a:pt x="8190497" y="4401356"/>
                  <a:pt x="8237294" y="4434912"/>
                  <a:pt x="8330888" y="4434912"/>
                </a:cubicBezTo>
                <a:cubicBezTo>
                  <a:pt x="8346124" y="4434912"/>
                  <a:pt x="8368798" y="4433098"/>
                  <a:pt x="8398907" y="4429470"/>
                </a:cubicBezTo>
                <a:cubicBezTo>
                  <a:pt x="8429017" y="4425843"/>
                  <a:pt x="8451690" y="4424029"/>
                  <a:pt x="8466926" y="4424029"/>
                </a:cubicBezTo>
                <a:cubicBezTo>
                  <a:pt x="8523156" y="4424029"/>
                  <a:pt x="8551270" y="4441260"/>
                  <a:pt x="8551270" y="4475723"/>
                </a:cubicBezTo>
                <a:cubicBezTo>
                  <a:pt x="8551270" y="4496038"/>
                  <a:pt x="8538573" y="4512000"/>
                  <a:pt x="8513179" y="4523609"/>
                </a:cubicBezTo>
                <a:cubicBezTo>
                  <a:pt x="8487786" y="4535217"/>
                  <a:pt x="8455499" y="4541022"/>
                  <a:pt x="8416320" y="4541022"/>
                </a:cubicBezTo>
                <a:cubicBezTo>
                  <a:pt x="8357914" y="4541022"/>
                  <a:pt x="8304950" y="4519255"/>
                  <a:pt x="8257428" y="4475723"/>
                </a:cubicBezTo>
                <a:lnTo>
                  <a:pt x="8171451" y="4581833"/>
                </a:lnTo>
                <a:cubicBezTo>
                  <a:pt x="8243642" y="4634434"/>
                  <a:pt x="8324358" y="4660735"/>
                  <a:pt x="8413599" y="4660735"/>
                </a:cubicBezTo>
                <a:cubicBezTo>
                  <a:pt x="8488330" y="4660735"/>
                  <a:pt x="8552177" y="4643957"/>
                  <a:pt x="8605141" y="4610401"/>
                </a:cubicBezTo>
                <a:cubicBezTo>
                  <a:pt x="8658105" y="4576845"/>
                  <a:pt x="8684588" y="4530683"/>
                  <a:pt x="8684588" y="4471914"/>
                </a:cubicBezTo>
                <a:cubicBezTo>
                  <a:pt x="8684588" y="4365623"/>
                  <a:pt x="8618382" y="4312478"/>
                  <a:pt x="8485972" y="4312478"/>
                </a:cubicBezTo>
                <a:cubicBezTo>
                  <a:pt x="8467108" y="4312478"/>
                  <a:pt x="8444434" y="4315198"/>
                  <a:pt x="8417952" y="4320640"/>
                </a:cubicBezTo>
                <a:cubicBezTo>
                  <a:pt x="8391470" y="4326081"/>
                  <a:pt x="8372607" y="4328802"/>
                  <a:pt x="8361361" y="4328802"/>
                </a:cubicBezTo>
                <a:cubicBezTo>
                  <a:pt x="8336330" y="4328802"/>
                  <a:pt x="8323814" y="4321547"/>
                  <a:pt x="8323814" y="4307036"/>
                </a:cubicBezTo>
                <a:cubicBezTo>
                  <a:pt x="8323814" y="4298692"/>
                  <a:pt x="8332249" y="4290621"/>
                  <a:pt x="8349117" y="4282821"/>
                </a:cubicBezTo>
                <a:cubicBezTo>
                  <a:pt x="8365986" y="4275022"/>
                  <a:pt x="8375690" y="4271122"/>
                  <a:pt x="8378229" y="4271122"/>
                </a:cubicBezTo>
                <a:lnTo>
                  <a:pt x="8400540" y="4274387"/>
                </a:lnTo>
                <a:cubicBezTo>
                  <a:pt x="8416864" y="4276201"/>
                  <a:pt x="8429924" y="4277108"/>
                  <a:pt x="8439718" y="4277108"/>
                </a:cubicBezTo>
                <a:cubicBezTo>
                  <a:pt x="8501389" y="4277108"/>
                  <a:pt x="8552449" y="4257246"/>
                  <a:pt x="8592898" y="4217523"/>
                </a:cubicBezTo>
                <a:cubicBezTo>
                  <a:pt x="8633346" y="4177800"/>
                  <a:pt x="8653570" y="4124745"/>
                  <a:pt x="8653570" y="4058358"/>
                </a:cubicBezTo>
                <a:cubicBezTo>
                  <a:pt x="8653570" y="4011924"/>
                  <a:pt x="8642325" y="3971657"/>
                  <a:pt x="8619833" y="3937556"/>
                </a:cubicBezTo>
                <a:lnTo>
                  <a:pt x="8684588" y="3890215"/>
                </a:lnTo>
                <a:close/>
                <a:moveTo>
                  <a:pt x="3170831" y="3635007"/>
                </a:moveTo>
                <a:lnTo>
                  <a:pt x="3170831" y="3760707"/>
                </a:lnTo>
                <a:lnTo>
                  <a:pt x="3424406" y="3760707"/>
                </a:lnTo>
                <a:lnTo>
                  <a:pt x="3424406" y="4432191"/>
                </a:lnTo>
                <a:lnTo>
                  <a:pt x="3565886" y="4432191"/>
                </a:lnTo>
                <a:lnTo>
                  <a:pt x="3565886" y="3760707"/>
                </a:lnTo>
                <a:lnTo>
                  <a:pt x="3830889" y="3760707"/>
                </a:lnTo>
                <a:lnTo>
                  <a:pt x="3830889" y="3635007"/>
                </a:lnTo>
                <a:close/>
                <a:moveTo>
                  <a:pt x="7336196" y="3599637"/>
                </a:moveTo>
                <a:lnTo>
                  <a:pt x="7200157" y="3632287"/>
                </a:lnTo>
                <a:lnTo>
                  <a:pt x="7200157" y="4314654"/>
                </a:lnTo>
                <a:cubicBezTo>
                  <a:pt x="7200157" y="4400267"/>
                  <a:pt x="7230993" y="4443074"/>
                  <a:pt x="7292663" y="4443074"/>
                </a:cubicBezTo>
                <a:cubicBezTo>
                  <a:pt x="7343451" y="4443074"/>
                  <a:pt x="7379365" y="4423122"/>
                  <a:pt x="7400406" y="4383217"/>
                </a:cubicBezTo>
                <a:cubicBezTo>
                  <a:pt x="7357599" y="4369432"/>
                  <a:pt x="7336196" y="4326626"/>
                  <a:pt x="7336196" y="4254797"/>
                </a:cubicBezTo>
                <a:close/>
                <a:moveTo>
                  <a:pt x="5257575" y="3599637"/>
                </a:moveTo>
                <a:lnTo>
                  <a:pt x="5119359" y="3632287"/>
                </a:lnTo>
                <a:lnTo>
                  <a:pt x="5119359" y="4432191"/>
                </a:lnTo>
                <a:lnTo>
                  <a:pt x="5257575" y="4432191"/>
                </a:lnTo>
                <a:lnTo>
                  <a:pt x="5257575" y="4013738"/>
                </a:lnTo>
                <a:cubicBezTo>
                  <a:pt x="5267368" y="3998139"/>
                  <a:pt x="5283693" y="3984263"/>
                  <a:pt x="5306548" y="3972110"/>
                </a:cubicBezTo>
                <a:cubicBezTo>
                  <a:pt x="5329402" y="3959957"/>
                  <a:pt x="5352075" y="3953881"/>
                  <a:pt x="5374567" y="3953881"/>
                </a:cubicBezTo>
                <a:cubicBezTo>
                  <a:pt x="5410843" y="3953881"/>
                  <a:pt x="5440228" y="3964764"/>
                  <a:pt x="5462720" y="3986530"/>
                </a:cubicBezTo>
                <a:cubicBezTo>
                  <a:pt x="5485211" y="4008296"/>
                  <a:pt x="5496457" y="4037136"/>
                  <a:pt x="5496457" y="4073050"/>
                </a:cubicBezTo>
                <a:lnTo>
                  <a:pt x="5496457" y="4432191"/>
                </a:lnTo>
                <a:lnTo>
                  <a:pt x="5633039" y="4432191"/>
                </a:lnTo>
                <a:lnTo>
                  <a:pt x="5633039" y="4073050"/>
                </a:lnTo>
                <a:cubicBezTo>
                  <a:pt x="5633039" y="3997594"/>
                  <a:pt x="5612905" y="3939642"/>
                  <a:pt x="5572638" y="3899194"/>
                </a:cubicBezTo>
                <a:cubicBezTo>
                  <a:pt x="5532371" y="3858745"/>
                  <a:pt x="5475779" y="3838520"/>
                  <a:pt x="5402863" y="3838520"/>
                </a:cubicBezTo>
                <a:cubicBezTo>
                  <a:pt x="5341192" y="3838520"/>
                  <a:pt x="5292762" y="3854482"/>
                  <a:pt x="5257575" y="3886406"/>
                </a:cubicBezTo>
                <a:close/>
                <a:moveTo>
                  <a:pt x="6752157" y="2606503"/>
                </a:moveTo>
                <a:cubicBezTo>
                  <a:pt x="6844300" y="2606503"/>
                  <a:pt x="6890372" y="2669806"/>
                  <a:pt x="6890372" y="2796412"/>
                </a:cubicBezTo>
                <a:cubicBezTo>
                  <a:pt x="6890372" y="2858083"/>
                  <a:pt x="6877947" y="2905605"/>
                  <a:pt x="6853097" y="2938980"/>
                </a:cubicBezTo>
                <a:cubicBezTo>
                  <a:pt x="6828248" y="2972355"/>
                  <a:pt x="6794601" y="2989042"/>
                  <a:pt x="6752157" y="2989042"/>
                </a:cubicBezTo>
                <a:cubicBezTo>
                  <a:pt x="6659651" y="2989042"/>
                  <a:pt x="6613398" y="2924832"/>
                  <a:pt x="6613398" y="2796412"/>
                </a:cubicBezTo>
                <a:cubicBezTo>
                  <a:pt x="6613398" y="2736555"/>
                  <a:pt x="6625913" y="2689939"/>
                  <a:pt x="6650944" y="2656565"/>
                </a:cubicBezTo>
                <a:cubicBezTo>
                  <a:pt x="6675975" y="2623190"/>
                  <a:pt x="6709713" y="2606503"/>
                  <a:pt x="6752157" y="2606503"/>
                </a:cubicBezTo>
                <a:close/>
                <a:moveTo>
                  <a:pt x="4970982" y="2606503"/>
                </a:moveTo>
                <a:cubicBezTo>
                  <a:pt x="5063125" y="2606503"/>
                  <a:pt x="5109197" y="2669806"/>
                  <a:pt x="5109197" y="2796412"/>
                </a:cubicBezTo>
                <a:cubicBezTo>
                  <a:pt x="5109197" y="2858083"/>
                  <a:pt x="5096772" y="2905605"/>
                  <a:pt x="5071922" y="2938980"/>
                </a:cubicBezTo>
                <a:cubicBezTo>
                  <a:pt x="5047073" y="2972355"/>
                  <a:pt x="5013426" y="2989042"/>
                  <a:pt x="4970982" y="2989042"/>
                </a:cubicBezTo>
                <a:cubicBezTo>
                  <a:pt x="4878476" y="2989042"/>
                  <a:pt x="4832223" y="2924832"/>
                  <a:pt x="4832223" y="2796412"/>
                </a:cubicBezTo>
                <a:cubicBezTo>
                  <a:pt x="4832223" y="2736555"/>
                  <a:pt x="4844739" y="2689939"/>
                  <a:pt x="4869770" y="2656565"/>
                </a:cubicBezTo>
                <a:cubicBezTo>
                  <a:pt x="4894800" y="2623190"/>
                  <a:pt x="4928538" y="2606503"/>
                  <a:pt x="4970982" y="2606503"/>
                </a:cubicBezTo>
                <a:close/>
                <a:moveTo>
                  <a:pt x="5593655" y="2605958"/>
                </a:moveTo>
                <a:cubicBezTo>
                  <a:pt x="5623402" y="2605958"/>
                  <a:pt x="5647617" y="2616116"/>
                  <a:pt x="5666300" y="2636431"/>
                </a:cubicBezTo>
                <a:cubicBezTo>
                  <a:pt x="5684982" y="2656746"/>
                  <a:pt x="5694324" y="2681596"/>
                  <a:pt x="5694324" y="2710980"/>
                </a:cubicBezTo>
                <a:cubicBezTo>
                  <a:pt x="5694324" y="2746531"/>
                  <a:pt x="5685617" y="2774464"/>
                  <a:pt x="5668204" y="2794780"/>
                </a:cubicBezTo>
                <a:cubicBezTo>
                  <a:pt x="5650791" y="2815095"/>
                  <a:pt x="5625942" y="2825252"/>
                  <a:pt x="5593655" y="2825252"/>
                </a:cubicBezTo>
                <a:cubicBezTo>
                  <a:pt x="5561369" y="2825252"/>
                  <a:pt x="5535703" y="2814822"/>
                  <a:pt x="5516658" y="2793963"/>
                </a:cubicBezTo>
                <a:cubicBezTo>
                  <a:pt x="5497612" y="2773104"/>
                  <a:pt x="5488090" y="2745443"/>
                  <a:pt x="5488090" y="2710980"/>
                </a:cubicBezTo>
                <a:cubicBezTo>
                  <a:pt x="5488090" y="2680145"/>
                  <a:pt x="5497885" y="2654932"/>
                  <a:pt x="5517475" y="2635343"/>
                </a:cubicBezTo>
                <a:cubicBezTo>
                  <a:pt x="5537064" y="2615753"/>
                  <a:pt x="5562457" y="2605958"/>
                  <a:pt x="5593655" y="2605958"/>
                </a:cubicBezTo>
                <a:close/>
                <a:moveTo>
                  <a:pt x="6752157" y="2495495"/>
                </a:moveTo>
                <a:cubicBezTo>
                  <a:pt x="6667995" y="2495495"/>
                  <a:pt x="6600247" y="2523429"/>
                  <a:pt x="6548916" y="2579295"/>
                </a:cubicBezTo>
                <a:cubicBezTo>
                  <a:pt x="6497584" y="2635161"/>
                  <a:pt x="6471918" y="2707534"/>
                  <a:pt x="6471918" y="2796412"/>
                </a:cubicBezTo>
                <a:cubicBezTo>
                  <a:pt x="6471918" y="2888192"/>
                  <a:pt x="6496496" y="2961744"/>
                  <a:pt x="6545651" y="3017066"/>
                </a:cubicBezTo>
                <a:cubicBezTo>
                  <a:pt x="6594806" y="3072388"/>
                  <a:pt x="6663641" y="3100049"/>
                  <a:pt x="6752157" y="3100049"/>
                </a:cubicBezTo>
                <a:cubicBezTo>
                  <a:pt x="6838859" y="3100049"/>
                  <a:pt x="6907150" y="3072660"/>
                  <a:pt x="6957030" y="3017882"/>
                </a:cubicBezTo>
                <a:cubicBezTo>
                  <a:pt x="7006911" y="2963104"/>
                  <a:pt x="7031851" y="2889281"/>
                  <a:pt x="7031851" y="2796412"/>
                </a:cubicBezTo>
                <a:cubicBezTo>
                  <a:pt x="7031851" y="2703180"/>
                  <a:pt x="7007365" y="2629720"/>
                  <a:pt x="6958391" y="2576030"/>
                </a:cubicBezTo>
                <a:cubicBezTo>
                  <a:pt x="6909417" y="2522341"/>
                  <a:pt x="6840672" y="2495495"/>
                  <a:pt x="6752157" y="2495495"/>
                </a:cubicBezTo>
                <a:close/>
                <a:moveTo>
                  <a:pt x="6283516" y="2495495"/>
                </a:moveTo>
                <a:cubicBezTo>
                  <a:pt x="6220394" y="2495495"/>
                  <a:pt x="6169788" y="2516899"/>
                  <a:pt x="6131697" y="2559705"/>
                </a:cubicBezTo>
                <a:lnTo>
                  <a:pt x="6131697" y="2506379"/>
                </a:lnTo>
                <a:lnTo>
                  <a:pt x="5995659" y="2506379"/>
                </a:lnTo>
                <a:lnTo>
                  <a:pt x="5995659" y="3089166"/>
                </a:lnTo>
                <a:lnTo>
                  <a:pt x="6131697" y="3089166"/>
                </a:lnTo>
                <a:lnTo>
                  <a:pt x="6131697" y="2757233"/>
                </a:lnTo>
                <a:cubicBezTo>
                  <a:pt x="6131697" y="2715877"/>
                  <a:pt x="6143940" y="2680870"/>
                  <a:pt x="6168427" y="2652211"/>
                </a:cubicBezTo>
                <a:cubicBezTo>
                  <a:pt x="6192914" y="2623553"/>
                  <a:pt x="6220938" y="2609223"/>
                  <a:pt x="6252499" y="2609223"/>
                </a:cubicBezTo>
                <a:cubicBezTo>
                  <a:pt x="6281520" y="2609223"/>
                  <a:pt x="6308184" y="2617204"/>
                  <a:pt x="6332489" y="2633166"/>
                </a:cubicBezTo>
                <a:lnTo>
                  <a:pt x="6390170" y="2516717"/>
                </a:lnTo>
                <a:cubicBezTo>
                  <a:pt x="6365501" y="2502570"/>
                  <a:pt x="6329950" y="2495495"/>
                  <a:pt x="6283516" y="2495495"/>
                </a:cubicBezTo>
                <a:close/>
                <a:moveTo>
                  <a:pt x="4970982" y="2495495"/>
                </a:moveTo>
                <a:cubicBezTo>
                  <a:pt x="4886820" y="2495495"/>
                  <a:pt x="4819073" y="2523429"/>
                  <a:pt x="4767741" y="2579295"/>
                </a:cubicBezTo>
                <a:cubicBezTo>
                  <a:pt x="4716409" y="2635161"/>
                  <a:pt x="4690743" y="2707534"/>
                  <a:pt x="4690743" y="2796412"/>
                </a:cubicBezTo>
                <a:cubicBezTo>
                  <a:pt x="4690743" y="2888192"/>
                  <a:pt x="4715321" y="2961744"/>
                  <a:pt x="4764477" y="3017066"/>
                </a:cubicBezTo>
                <a:cubicBezTo>
                  <a:pt x="4813631" y="3072388"/>
                  <a:pt x="4882466" y="3100049"/>
                  <a:pt x="4970982" y="3100049"/>
                </a:cubicBezTo>
                <a:cubicBezTo>
                  <a:pt x="5057684" y="3100049"/>
                  <a:pt x="5125975" y="3072660"/>
                  <a:pt x="5175855" y="3017882"/>
                </a:cubicBezTo>
                <a:cubicBezTo>
                  <a:pt x="5225737" y="2963104"/>
                  <a:pt x="5250676" y="2889281"/>
                  <a:pt x="5250676" y="2796412"/>
                </a:cubicBezTo>
                <a:cubicBezTo>
                  <a:pt x="5250676" y="2703180"/>
                  <a:pt x="5226190" y="2629720"/>
                  <a:pt x="5177216" y="2576030"/>
                </a:cubicBezTo>
                <a:cubicBezTo>
                  <a:pt x="5128242" y="2522341"/>
                  <a:pt x="5059497" y="2495495"/>
                  <a:pt x="4970982" y="2495495"/>
                </a:cubicBezTo>
                <a:close/>
                <a:moveTo>
                  <a:pt x="3872603" y="2495495"/>
                </a:moveTo>
                <a:cubicBezTo>
                  <a:pt x="3800412" y="2495495"/>
                  <a:pt x="3745815" y="2517262"/>
                  <a:pt x="3708813" y="2560794"/>
                </a:cubicBezTo>
                <a:lnTo>
                  <a:pt x="3683782" y="2506379"/>
                </a:lnTo>
                <a:lnTo>
                  <a:pt x="3585834" y="2506379"/>
                </a:lnTo>
                <a:lnTo>
                  <a:pt x="3585834" y="3089166"/>
                </a:lnTo>
                <a:lnTo>
                  <a:pt x="3721872" y="3089166"/>
                </a:lnTo>
                <a:lnTo>
                  <a:pt x="3721872" y="2667992"/>
                </a:lnTo>
                <a:cubicBezTo>
                  <a:pt x="3734569" y="2651305"/>
                  <a:pt x="3752254" y="2637338"/>
                  <a:pt x="3774927" y="2626092"/>
                </a:cubicBezTo>
                <a:cubicBezTo>
                  <a:pt x="3797600" y="2614846"/>
                  <a:pt x="3818913" y="2609223"/>
                  <a:pt x="3838865" y="2609223"/>
                </a:cubicBezTo>
                <a:cubicBezTo>
                  <a:pt x="3882035" y="2609223"/>
                  <a:pt x="3913142" y="2620651"/>
                  <a:pt x="3932188" y="2643505"/>
                </a:cubicBezTo>
                <a:cubicBezTo>
                  <a:pt x="3951233" y="2666360"/>
                  <a:pt x="3960755" y="2702636"/>
                  <a:pt x="3960755" y="2752336"/>
                </a:cubicBezTo>
                <a:lnTo>
                  <a:pt x="3960755" y="3089166"/>
                </a:lnTo>
                <a:lnTo>
                  <a:pt x="4096793" y="3089166"/>
                </a:lnTo>
                <a:lnTo>
                  <a:pt x="4096793" y="2731658"/>
                </a:lnTo>
                <a:cubicBezTo>
                  <a:pt x="4096793" y="2657290"/>
                  <a:pt x="4076751" y="2599338"/>
                  <a:pt x="4036665" y="2557801"/>
                </a:cubicBezTo>
                <a:cubicBezTo>
                  <a:pt x="3996579" y="2516264"/>
                  <a:pt x="3941891" y="2495495"/>
                  <a:pt x="3872603" y="2495495"/>
                </a:cubicBezTo>
                <a:close/>
                <a:moveTo>
                  <a:pt x="5771050" y="2461758"/>
                </a:moveTo>
                <a:lnTo>
                  <a:pt x="5717722" y="2523791"/>
                </a:lnTo>
                <a:cubicBezTo>
                  <a:pt x="5682534" y="2504202"/>
                  <a:pt x="5638820" y="2494407"/>
                  <a:pt x="5586581" y="2494407"/>
                </a:cubicBezTo>
                <a:cubicBezTo>
                  <a:pt x="5519832" y="2494407"/>
                  <a:pt x="5463603" y="2514813"/>
                  <a:pt x="5417894" y="2555625"/>
                </a:cubicBezTo>
                <a:cubicBezTo>
                  <a:pt x="5372185" y="2596436"/>
                  <a:pt x="5349331" y="2648040"/>
                  <a:pt x="5349331" y="2710436"/>
                </a:cubicBezTo>
                <a:cubicBezTo>
                  <a:pt x="5349331" y="2789519"/>
                  <a:pt x="5382524" y="2850646"/>
                  <a:pt x="5448911" y="2893815"/>
                </a:cubicBezTo>
                <a:cubicBezTo>
                  <a:pt x="5428233" y="2902522"/>
                  <a:pt x="5410095" y="2916126"/>
                  <a:pt x="5394496" y="2934627"/>
                </a:cubicBezTo>
                <a:cubicBezTo>
                  <a:pt x="5378896" y="2953128"/>
                  <a:pt x="5371097" y="2971992"/>
                  <a:pt x="5371097" y="2991219"/>
                </a:cubicBezTo>
                <a:cubicBezTo>
                  <a:pt x="5371097" y="3058331"/>
                  <a:pt x="5417894" y="3091887"/>
                  <a:pt x="5511489" y="3091887"/>
                </a:cubicBezTo>
                <a:cubicBezTo>
                  <a:pt x="5526725" y="3091887"/>
                  <a:pt x="5549398" y="3090073"/>
                  <a:pt x="5579507" y="3086445"/>
                </a:cubicBezTo>
                <a:cubicBezTo>
                  <a:pt x="5609618" y="3082818"/>
                  <a:pt x="5632290" y="3081004"/>
                  <a:pt x="5647527" y="3081004"/>
                </a:cubicBezTo>
                <a:cubicBezTo>
                  <a:pt x="5703756" y="3081004"/>
                  <a:pt x="5731870" y="3098235"/>
                  <a:pt x="5731870" y="3132698"/>
                </a:cubicBezTo>
                <a:cubicBezTo>
                  <a:pt x="5731870" y="3153013"/>
                  <a:pt x="5719174" y="3168975"/>
                  <a:pt x="5693780" y="3180584"/>
                </a:cubicBezTo>
                <a:cubicBezTo>
                  <a:pt x="5668386" y="3192192"/>
                  <a:pt x="5636099" y="3197997"/>
                  <a:pt x="5596920" y="3197997"/>
                </a:cubicBezTo>
                <a:cubicBezTo>
                  <a:pt x="5538515" y="3197997"/>
                  <a:pt x="5485550" y="3176231"/>
                  <a:pt x="5438028" y="3132698"/>
                </a:cubicBezTo>
                <a:lnTo>
                  <a:pt x="5352052" y="3238808"/>
                </a:lnTo>
                <a:cubicBezTo>
                  <a:pt x="5424243" y="3291410"/>
                  <a:pt x="5504959" y="3317711"/>
                  <a:pt x="5594200" y="3317711"/>
                </a:cubicBezTo>
                <a:cubicBezTo>
                  <a:pt x="5668930" y="3317711"/>
                  <a:pt x="5732778" y="3300932"/>
                  <a:pt x="5785741" y="3267376"/>
                </a:cubicBezTo>
                <a:cubicBezTo>
                  <a:pt x="5838706" y="3233820"/>
                  <a:pt x="5865188" y="3187658"/>
                  <a:pt x="5865188" y="3128889"/>
                </a:cubicBezTo>
                <a:cubicBezTo>
                  <a:pt x="5865188" y="3022598"/>
                  <a:pt x="5798982" y="2969453"/>
                  <a:pt x="5666572" y="2969453"/>
                </a:cubicBezTo>
                <a:cubicBezTo>
                  <a:pt x="5647708" y="2969453"/>
                  <a:pt x="5625035" y="2972173"/>
                  <a:pt x="5598554" y="2977615"/>
                </a:cubicBezTo>
                <a:cubicBezTo>
                  <a:pt x="5572070" y="2983057"/>
                  <a:pt x="5553207" y="2985777"/>
                  <a:pt x="5541961" y="2985777"/>
                </a:cubicBezTo>
                <a:cubicBezTo>
                  <a:pt x="5516930" y="2985777"/>
                  <a:pt x="5504414" y="2978522"/>
                  <a:pt x="5504414" y="2964011"/>
                </a:cubicBezTo>
                <a:cubicBezTo>
                  <a:pt x="5504414" y="2955667"/>
                  <a:pt x="5512849" y="2947596"/>
                  <a:pt x="5529717" y="2939796"/>
                </a:cubicBezTo>
                <a:cubicBezTo>
                  <a:pt x="5546586" y="2931997"/>
                  <a:pt x="5556290" y="2928097"/>
                  <a:pt x="5558830" y="2928097"/>
                </a:cubicBezTo>
                <a:lnTo>
                  <a:pt x="5581141" y="2931362"/>
                </a:lnTo>
                <a:cubicBezTo>
                  <a:pt x="5597465" y="2933176"/>
                  <a:pt x="5610524" y="2934083"/>
                  <a:pt x="5620319" y="2934083"/>
                </a:cubicBezTo>
                <a:cubicBezTo>
                  <a:pt x="5681990" y="2934083"/>
                  <a:pt x="5733049" y="2914221"/>
                  <a:pt x="5773498" y="2874498"/>
                </a:cubicBezTo>
                <a:cubicBezTo>
                  <a:pt x="5813947" y="2834775"/>
                  <a:pt x="5834171" y="2781720"/>
                  <a:pt x="5834171" y="2715333"/>
                </a:cubicBezTo>
                <a:cubicBezTo>
                  <a:pt x="5834171" y="2668899"/>
                  <a:pt x="5822925" y="2628632"/>
                  <a:pt x="5800434" y="2594531"/>
                </a:cubicBezTo>
                <a:lnTo>
                  <a:pt x="5865188" y="2547190"/>
                </a:lnTo>
                <a:close/>
                <a:moveTo>
                  <a:pt x="3244292" y="2291982"/>
                </a:moveTo>
                <a:lnTo>
                  <a:pt x="3244292" y="3089166"/>
                </a:lnTo>
                <a:lnTo>
                  <a:pt x="3385772" y="3089166"/>
                </a:lnTo>
                <a:lnTo>
                  <a:pt x="3385772" y="2291982"/>
                </a:lnTo>
                <a:close/>
                <a:moveTo>
                  <a:pt x="4528204" y="2267495"/>
                </a:moveTo>
                <a:cubicBezTo>
                  <a:pt x="4465809" y="2267495"/>
                  <a:pt x="4414930" y="2289443"/>
                  <a:pt x="4375569" y="2333338"/>
                </a:cubicBezTo>
                <a:cubicBezTo>
                  <a:pt x="4336209" y="2377233"/>
                  <a:pt x="4315078" y="2434913"/>
                  <a:pt x="4312176" y="2506379"/>
                </a:cubicBezTo>
                <a:lnTo>
                  <a:pt x="4226744" y="2506379"/>
                </a:lnTo>
                <a:lnTo>
                  <a:pt x="4226744" y="2618474"/>
                </a:lnTo>
                <a:lnTo>
                  <a:pt x="4311632" y="2618474"/>
                </a:lnTo>
                <a:lnTo>
                  <a:pt x="4311632" y="3089166"/>
                </a:lnTo>
                <a:lnTo>
                  <a:pt x="4447670" y="3089166"/>
                </a:lnTo>
                <a:lnTo>
                  <a:pt x="4447670" y="2618474"/>
                </a:lnTo>
                <a:lnTo>
                  <a:pt x="4566295" y="2618474"/>
                </a:lnTo>
                <a:lnTo>
                  <a:pt x="4566295" y="2506379"/>
                </a:lnTo>
                <a:lnTo>
                  <a:pt x="4445493" y="2506379"/>
                </a:lnTo>
                <a:cubicBezTo>
                  <a:pt x="4445130" y="2501663"/>
                  <a:pt x="4444950" y="2496946"/>
                  <a:pt x="4444950" y="2492231"/>
                </a:cubicBezTo>
                <a:cubicBezTo>
                  <a:pt x="4444950" y="2459944"/>
                  <a:pt x="4453928" y="2432736"/>
                  <a:pt x="4471884" y="2410608"/>
                </a:cubicBezTo>
                <a:cubicBezTo>
                  <a:pt x="4489841" y="2388479"/>
                  <a:pt x="4511699" y="2377414"/>
                  <a:pt x="4537455" y="2377414"/>
                </a:cubicBezTo>
                <a:cubicBezTo>
                  <a:pt x="4553417" y="2377414"/>
                  <a:pt x="4576271" y="2382312"/>
                  <a:pt x="4606019" y="2392107"/>
                </a:cubicBezTo>
                <a:lnTo>
                  <a:pt x="4646286" y="2288717"/>
                </a:lnTo>
                <a:cubicBezTo>
                  <a:pt x="4599851" y="2274569"/>
                  <a:pt x="4560491" y="2267495"/>
                  <a:pt x="4528204" y="226749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IN" sz="8800" b="1" spc="300" dirty="0">
              <a:latin typeface="Raleway  bold"/>
            </a:endParaRPr>
          </a:p>
        </p:txBody>
      </p:sp>
    </p:spTree>
    <p:extLst>
      <p:ext uri="{BB962C8B-B14F-4D97-AF65-F5344CB8AC3E}">
        <p14:creationId xmlns:p14="http://schemas.microsoft.com/office/powerpoint/2010/main" val="2481966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Raleway  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Madhan Kumar</dc:creator>
  <cp:lastModifiedBy>Madhan Kumar</cp:lastModifiedBy>
  <cp:revision>1</cp:revision>
  <dcterms:created xsi:type="dcterms:W3CDTF">2023-05-18T08:08:24Z</dcterms:created>
  <dcterms:modified xsi:type="dcterms:W3CDTF">2023-05-18T08:08:40Z</dcterms:modified>
</cp:coreProperties>
</file>

<file path=docProps/thumbnail.jpeg>
</file>